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87" r:id="rId2"/>
    <p:sldId id="355" r:id="rId3"/>
    <p:sldId id="338" r:id="rId4"/>
    <p:sldId id="321" r:id="rId5"/>
    <p:sldId id="374" r:id="rId6"/>
    <p:sldId id="320" r:id="rId7"/>
    <p:sldId id="334" r:id="rId8"/>
    <p:sldId id="366" r:id="rId9"/>
    <p:sldId id="360" r:id="rId10"/>
    <p:sldId id="364" r:id="rId11"/>
    <p:sldId id="379" r:id="rId12"/>
    <p:sldId id="368" r:id="rId13"/>
    <p:sldId id="341" r:id="rId14"/>
    <p:sldId id="350" r:id="rId15"/>
    <p:sldId id="369" r:id="rId16"/>
    <p:sldId id="371" r:id="rId17"/>
    <p:sldId id="380" r:id="rId18"/>
    <p:sldId id="381" r:id="rId19"/>
    <p:sldId id="383" r:id="rId20"/>
    <p:sldId id="377" r:id="rId21"/>
    <p:sldId id="297" r:id="rId22"/>
    <p:sldId id="382" r:id="rId23"/>
    <p:sldId id="385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45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3331F8-E053-4D32-8C29-30E29A6C770D}" type="datetimeFigureOut">
              <a:rPr lang="ru-RU" smtClean="0"/>
              <a:pPr/>
              <a:t>18.07.2015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863B57-03DA-4C4C-8D9E-A8F2DAC1A08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3B57-03DA-4C4C-8D9E-A8F2DAC1A082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18.07.2015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18.07.2015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18.07.2015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18.07.2015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18.07.2015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18.07.2015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.sldx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package" Target="../embeddings/______Microsoft_Office_PowerPoint3.sldx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gif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4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.jpeg"/><Relationship Id="rId4" Type="http://schemas.openxmlformats.org/officeDocument/2006/relationships/package" Target="../embeddings/______Microsoft_Office_PowerPoint2.sldx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1.bp.blogspot.com/-0EYWBPmQc6Y/UZZATdoT8RI/AAAAAAAALpw/mvMD0GFdF2c/s1600/gilev-ris-3.jpg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25" name="Object 1"/>
          <p:cNvGraphicFramePr>
            <a:graphicFrameLocks noChangeAspect="1"/>
          </p:cNvGraphicFramePr>
          <p:nvPr/>
        </p:nvGraphicFramePr>
        <p:xfrm>
          <a:off x="214282" y="214290"/>
          <a:ext cx="8715404" cy="6072206"/>
        </p:xfrm>
        <a:graphic>
          <a:graphicData uri="http://schemas.openxmlformats.org/presentationml/2006/ole">
            <p:oleObj spid="_x0000_s43010" name="Слайд" r:id="rId3" imgW="3881737" imgH="2909473" progId="PowerPoint.Slide.12">
              <p:embed/>
            </p:oleObj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FF00"/>
                </a:solidFill>
              </a:rPr>
              <a:t>Театр книги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00430" y="273050"/>
            <a:ext cx="5186370" cy="5853113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2400" dirty="0" smtClean="0"/>
          </a:p>
          <a:p>
            <a:pPr>
              <a:buNone/>
            </a:pPr>
            <a:r>
              <a:rPr lang="ru-RU" sz="2400" dirty="0" smtClean="0"/>
              <a:t>                  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43230" cy="4691063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1800" b="1" dirty="0" smtClean="0"/>
              <a:t>Весёлые куклы Лидии Степановны </a:t>
            </a:r>
            <a:r>
              <a:rPr lang="ru-RU" sz="1800" b="1" dirty="0" err="1" smtClean="0"/>
              <a:t>Захарцевой</a:t>
            </a:r>
            <a:r>
              <a:rPr lang="ru-RU" sz="1800" b="1" dirty="0" smtClean="0"/>
              <a:t> из сказки «Базар»</a:t>
            </a:r>
          </a:p>
          <a:p>
            <a:r>
              <a:rPr lang="ru-RU" sz="1800" b="1" dirty="0" smtClean="0"/>
              <a:t> В.Н Кузнецова дарят детям хорошее настроение, учат быть добрыми и вежливыми</a:t>
            </a:r>
            <a:r>
              <a:rPr lang="ru-RU" b="1" dirty="0" smtClean="0"/>
              <a:t>. </a:t>
            </a:r>
            <a:endParaRPr lang="ru-RU" b="1" dirty="0"/>
          </a:p>
        </p:txBody>
      </p:sp>
      <p:pic>
        <p:nvPicPr>
          <p:cNvPr id="5" name="Рисунок 4" descr="H:\DCIM\101MSDCF\DSC0465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1714488"/>
            <a:ext cx="5286412" cy="438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romaska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429132"/>
            <a:ext cx="12668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romaska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4929198"/>
            <a:ext cx="12668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romaska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15272" y="142852"/>
            <a:ext cx="12668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Мне понравилась сказка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ru-RU" sz="2800" dirty="0"/>
          </a:p>
        </p:txBody>
      </p:sp>
      <p:pic>
        <p:nvPicPr>
          <p:cNvPr id="7" name="Содержимое 4" descr="H:\DCIM\102___02\IMG_0147.JPG"/>
          <p:cNvPicPr>
            <a:picLocks noGrp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5" y="3286125"/>
            <a:ext cx="4714875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3" descr="H:\DCIM\102___02\IMG_0153.JPG"/>
          <p:cNvPicPr>
            <a:picLocks noGrp="1"/>
          </p:cNvPicPr>
          <p:nvPr>
            <p:ph idx="4294967295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86125"/>
            <a:ext cx="4286250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Содержимое 3" descr="H:\DCIM\102___02\IMG_0152.JPG"/>
          <p:cNvPicPr>
            <a:picLocks noGrp="1"/>
          </p:cNvPicPr>
          <p:nvPr>
            <p:ph idx="4294967295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214438"/>
            <a:ext cx="31432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5841" name="Object 1"/>
          <p:cNvGraphicFramePr>
            <a:graphicFrameLocks noChangeAspect="1"/>
          </p:cNvGraphicFramePr>
          <p:nvPr/>
        </p:nvGraphicFramePr>
        <p:xfrm>
          <a:off x="3571868" y="285728"/>
          <a:ext cx="5143536" cy="3422650"/>
        </p:xfrm>
        <a:graphic>
          <a:graphicData uri="http://schemas.openxmlformats.org/presentationml/2006/ole">
            <p:oleObj spid="_x0000_s35841" name="Слайд" r:id="rId7" imgW="4570530" imgH="3427618" progId="PowerPoint.Slide.12">
              <p:embed/>
            </p:oleObj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3008313" cy="116205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С. Борисовка .  Детский сад «Солнышко».</a:t>
            </a:r>
            <a:br>
              <a:rPr lang="ru-RU" dirty="0" smtClean="0">
                <a:solidFill>
                  <a:srgbClr val="FFFF00"/>
                </a:solidFill>
              </a:rPr>
            </a:b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Содержимое 4" descr="H:\DCIM\104NIKON\DSCN092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285729"/>
            <a:ext cx="5111750" cy="378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В детском саду дети полюбили смотреть и слушать театр книги «БАЗАР» по сказке В.Н. Кузнецова</a:t>
            </a:r>
            <a:endParaRPr lang="ru-RU" dirty="0"/>
          </a:p>
        </p:txBody>
      </p:sp>
      <p:pic>
        <p:nvPicPr>
          <p:cNvPr id="6" name="Рисунок 5" descr="H:\DCIM\101MSDCF\DSC0460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143248"/>
            <a:ext cx="450059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:\DCIM\103NIKON\DSCN231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4429132"/>
            <a:ext cx="2970245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romaska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00892" y="4286256"/>
            <a:ext cx="12668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romaska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2330" y="4929198"/>
            <a:ext cx="12668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romaska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90" y="4071942"/>
            <a:ext cx="12668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 2015 - год литературы 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43306" y="357166"/>
            <a:ext cx="5111750" cy="585311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dirty="0" smtClean="0">
                <a:solidFill>
                  <a:srgbClr val="FFFF00"/>
                </a:solidFill>
              </a:rPr>
              <a:t>Мы в детском саду «Солнышко» с.Борисовка</a:t>
            </a:r>
            <a:endParaRPr lang="ru-RU" sz="2000" dirty="0">
              <a:solidFill>
                <a:srgbClr val="FFFF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Школа – занятий по литературному краеведению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«Родины начало»</a:t>
            </a:r>
            <a:endParaRPr lang="ru-RU" sz="1600" dirty="0" smtClean="0"/>
          </a:p>
          <a:p>
            <a:r>
              <a:rPr lang="ru-RU" sz="1600" dirty="0" smtClean="0"/>
              <a:t> основано на произведениях первого детского поэта Южного Урала Василия Николаевича Кузнецова </a:t>
            </a:r>
          </a:p>
          <a:p>
            <a:r>
              <a:rPr lang="ru-RU" sz="16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Организатор О.Л.Соколова</a:t>
            </a:r>
          </a:p>
        </p:txBody>
      </p:sp>
      <p:pic>
        <p:nvPicPr>
          <p:cNvPr id="6" name="Рисунок 5" descr="H:\DCIM\101MSDCF\DSC0461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643314"/>
            <a:ext cx="378621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:\DCIM\101MSDCF\DSC0462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4071942"/>
            <a:ext cx="3184527" cy="2299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:\DCIM\101MSDCF\DSC0460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1285860"/>
            <a:ext cx="400052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8193782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Не  один год  работаю по литературному краеведению, но что такое литературное краеведение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?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Литературное краеведение - изучение местной литературной жизни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(края, области, района, города),биографии писателей, связанных с той или иной местностью (так называемые «литературные места»),где писатель родился, жил, бывал и т. п.; литературных произведений и художественных  образов, навеянных природой, историческими событиями, бытом и людьми того или иного края.  Объектами</a:t>
            </a:r>
            <a:r>
              <a:rPr kumimoji="0" lang="ru-RU" b="0" i="0" u="none" strike="noStrike" cap="none" normalizeH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литературного краеведения являются также все средства увековечения памяти писателя в данном крае (музеи, памятники, мемориальные доски и др.). Практически эти цели в литературно- краеведческих исследованиях обычно переплетаются.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romaska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24" y="5572140"/>
            <a:ext cx="12668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romaska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72330" y="642918"/>
            <a:ext cx="12668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romaska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77175" y="785794"/>
            <a:ext cx="12668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romaska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15016"/>
            <a:ext cx="12668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scontent-b.xx.fbcdn.net/hphotos-xpa1/v/t1.0-9/10441060_1560980310799721_2406371732244034455_n.jpg?oh=37e4508233a0189ef0f164f54b8177ac&amp;oe=5531D0FD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4143380"/>
            <a:ext cx="4184659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2" descr="Л.И. Преображенска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5206" y="4000504"/>
            <a:ext cx="1282091" cy="1873400"/>
          </a:xfrm>
          <a:prstGeom prst="rect">
            <a:avLst/>
          </a:prstGeom>
          <a:noFill/>
        </p:spPr>
      </p:pic>
      <p:pic>
        <p:nvPicPr>
          <p:cNvPr id="45060" name="Picture 4" descr="http://uralskaz.info/skaz/uploads/photo/kuznetsov0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3929066"/>
            <a:ext cx="1500198" cy="194081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214818"/>
            <a:ext cx="3008313" cy="128588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1800" dirty="0" smtClean="0">
                <a:solidFill>
                  <a:srgbClr val="FFFF00"/>
                </a:solidFill>
              </a:rPr>
              <a:t>Жители села с удовольствием пользуются услугами библиотеки.</a:t>
            </a:r>
            <a:endParaRPr lang="ru-RU" sz="1800" i="1" dirty="0">
              <a:solidFill>
                <a:srgbClr val="FFFF00"/>
              </a:solidFill>
            </a:endParaRPr>
          </a:p>
        </p:txBody>
      </p:sp>
      <p:pic>
        <p:nvPicPr>
          <p:cNvPr id="5" name="Содержимое 4" descr="H:\27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381096" y="645521"/>
            <a:ext cx="3499658" cy="5108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350826"/>
          </a:xfrm>
        </p:spPr>
        <p:txBody>
          <a:bodyPr>
            <a:normAutofit fontScale="25000" lnSpcReduction="20000"/>
          </a:bodyPr>
          <a:lstStyle/>
          <a:p>
            <a:r>
              <a:rPr lang="ru-RU" sz="8000" b="1" dirty="0" smtClean="0"/>
              <a:t>Библиотека это информационный и культурный центр на селе,</a:t>
            </a:r>
          </a:p>
          <a:p>
            <a:r>
              <a:rPr lang="ru-RU" sz="8000" b="1" dirty="0" smtClean="0"/>
              <a:t>где можно пользоваться бесплатно интернетом, посмотреть мультфильмы, поиграть в шахматы  и почитать интересные книги.   </a:t>
            </a:r>
            <a:endParaRPr lang="ru-RU" sz="7200" b="1" dirty="0" smtClean="0"/>
          </a:p>
          <a:p>
            <a:endParaRPr lang="ru-RU" sz="7200" b="1" dirty="0" smtClean="0"/>
          </a:p>
          <a:p>
            <a:endParaRPr lang="ru-RU" sz="7200" b="1" dirty="0" smtClean="0">
              <a:solidFill>
                <a:srgbClr val="0070C0"/>
              </a:solidFill>
            </a:endParaRPr>
          </a:p>
          <a:p>
            <a:endParaRPr lang="ru-RU" sz="7200" b="1" dirty="0" smtClean="0">
              <a:solidFill>
                <a:srgbClr val="0070C0"/>
              </a:solidFill>
            </a:endParaRPr>
          </a:p>
          <a:p>
            <a:endParaRPr lang="ru-RU" sz="7200" b="1" dirty="0" smtClean="0">
              <a:solidFill>
                <a:srgbClr val="0070C0"/>
              </a:solidFill>
            </a:endParaRPr>
          </a:p>
          <a:p>
            <a:endParaRPr lang="ru-RU" sz="7200" b="1" dirty="0" smtClean="0">
              <a:solidFill>
                <a:srgbClr val="0070C0"/>
              </a:solidFill>
            </a:endParaRPr>
          </a:p>
          <a:p>
            <a:endParaRPr lang="ru-RU" sz="7200" b="1" dirty="0" smtClean="0">
              <a:solidFill>
                <a:srgbClr val="0070C0"/>
              </a:solidFill>
            </a:endParaRPr>
          </a:p>
          <a:p>
            <a:endParaRPr lang="ru-RU" sz="1600" b="1" dirty="0" smtClean="0">
              <a:solidFill>
                <a:srgbClr val="0070C0"/>
              </a:solidFill>
            </a:endParaRPr>
          </a:p>
          <a:p>
            <a:endParaRPr lang="ru-RU" sz="1600" b="1" dirty="0" smtClean="0">
              <a:solidFill>
                <a:srgbClr val="0070C0"/>
              </a:solidFill>
            </a:endParaRPr>
          </a:p>
          <a:p>
            <a:endParaRPr lang="ru-RU" b="1" dirty="0" smtClean="0"/>
          </a:p>
        </p:txBody>
      </p:sp>
      <p:pic>
        <p:nvPicPr>
          <p:cNvPr id="6" name="Рисунок 5" descr="romaska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5572140"/>
            <a:ext cx="12668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romaska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5500702"/>
            <a:ext cx="12668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romaska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15272" y="357166"/>
            <a:ext cx="12668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3008313" cy="171451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«Село своё считаю сердцем моей России необъятной и сколько здесь талантов рождено никто  не сосчитает…»   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  О. Л. Соколова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9" name="Содержимое 8" descr="H:\DCIM\107___07\IMG_054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429132"/>
            <a:ext cx="3068652" cy="175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8596" y="2071678"/>
            <a:ext cx="3008313" cy="4054485"/>
          </a:xfrm>
        </p:spPr>
        <p:txBody>
          <a:bodyPr>
            <a:normAutofit lnSpcReduction="10000"/>
          </a:bodyPr>
          <a:lstStyle/>
          <a:p>
            <a:endParaRPr lang="ru-RU" dirty="0" smtClean="0"/>
          </a:p>
          <a:p>
            <a:r>
              <a:rPr lang="ru-RU" sz="1800" b="1" dirty="0" smtClean="0"/>
              <a:t>Дом культуры</a:t>
            </a:r>
          </a:p>
          <a:p>
            <a:endParaRPr lang="ru-RU" sz="1800" dirty="0" smtClean="0"/>
          </a:p>
          <a:p>
            <a:r>
              <a:rPr lang="ru-RU" sz="1800" dirty="0" err="1" smtClean="0"/>
              <a:t>Ереклинцев</a:t>
            </a:r>
            <a:r>
              <a:rPr lang="ru-RU" sz="1800" dirty="0" smtClean="0"/>
              <a:t> Андрей Леонидович </a:t>
            </a:r>
          </a:p>
          <a:p>
            <a:r>
              <a:rPr lang="ru-RU" sz="1800" dirty="0" smtClean="0"/>
              <a:t>Житняк Иван Николаевич</a:t>
            </a:r>
          </a:p>
          <a:p>
            <a:endParaRPr lang="ru-RU" sz="1800" dirty="0" smtClean="0"/>
          </a:p>
          <a:p>
            <a:endParaRPr lang="ru-RU" sz="1800" dirty="0" smtClean="0"/>
          </a:p>
          <a:p>
            <a:r>
              <a:rPr lang="ru-RU" sz="1800" dirty="0" smtClean="0"/>
              <a:t> </a:t>
            </a:r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 smtClean="0"/>
          </a:p>
          <a:p>
            <a:r>
              <a:rPr lang="ru-RU" sz="1800" dirty="0" smtClean="0"/>
              <a:t> </a:t>
            </a:r>
          </a:p>
          <a:p>
            <a:endParaRPr lang="ru-RU" dirty="0"/>
          </a:p>
        </p:txBody>
      </p:sp>
      <p:pic>
        <p:nvPicPr>
          <p:cNvPr id="6" name="Содержимое 4" descr="H:\DCIM\101NIKON\DSCN0239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286124"/>
            <a:ext cx="457203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Содержимое 4" descr="H:\DCIM\106___06\IMG_0533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214290"/>
            <a:ext cx="4429156" cy="297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1214422"/>
            <a:ext cx="2743200" cy="464347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Борисовка с каждым годом хорошеет и хорошеет.</a:t>
            </a:r>
            <a:endParaRPr lang="ru-RU" dirty="0"/>
          </a:p>
        </p:txBody>
      </p:sp>
      <p:pic>
        <p:nvPicPr>
          <p:cNvPr id="5" name="Содержимое 4" descr="H:\DCIM\103NIKON\DSCN0690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5050" y="1281661"/>
            <a:ext cx="5111750" cy="3835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642910" y="2428868"/>
            <a:ext cx="2743200" cy="3819532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pic>
        <p:nvPicPr>
          <p:cNvPr id="6" name="Рисунок 5" descr="romaska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5728"/>
            <a:ext cx="12668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romaska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571480"/>
            <a:ext cx="12668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4" descr="H:\DCIM\103NIKON\DSCN0690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2000240"/>
            <a:ext cx="5111750" cy="383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:\DCIM\107___07\IMG_054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71612"/>
            <a:ext cx="3827469" cy="308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romaska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785794"/>
            <a:ext cx="12668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Детский сад «Солнышко»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Содержимое 4" descr="H:\DCIM\107___07\IMG_054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500042"/>
            <a:ext cx="5111750" cy="383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/>
              <a:t>с.Борисовка.  1 июля 2015г.</a:t>
            </a:r>
          </a:p>
          <a:p>
            <a:endParaRPr lang="ru-RU" dirty="0" smtClean="0"/>
          </a:p>
          <a:p>
            <a:r>
              <a:rPr lang="ru-RU" dirty="0" smtClean="0"/>
              <a:t> Сквер «Рябиновая радуга»</a:t>
            </a:r>
            <a:endParaRPr lang="ru-RU" dirty="0"/>
          </a:p>
        </p:txBody>
      </p:sp>
      <p:pic>
        <p:nvPicPr>
          <p:cNvPr id="8" name="Рисунок 7" descr="H:\DCIM\107___07\IMG_055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000372"/>
            <a:ext cx="4398973" cy="322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Самое чистое село</a:t>
            </a:r>
            <a:endParaRPr lang="ru-RU" dirty="0"/>
          </a:p>
        </p:txBody>
      </p:sp>
      <p:pic>
        <p:nvPicPr>
          <p:cNvPr id="8" name="Содержимое 7" descr="H:\DCIM\107___07\IMG_0550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5050" y="1281661"/>
            <a:ext cx="5111750" cy="3835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428868"/>
            <a:ext cx="3008313" cy="369729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Рисунок 8" descr="H:\DCIM\107___07\IMG_053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416166"/>
            <a:ext cx="4041783" cy="3870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869934"/>
          </a:xfrm>
        </p:spPr>
        <p:txBody>
          <a:bodyPr/>
          <a:lstStyle/>
          <a:p>
            <a:r>
              <a:rPr lang="ru-RU" dirty="0" smtClean="0"/>
              <a:t>Село Борисовка, </a:t>
            </a:r>
            <a:r>
              <a:rPr lang="ru-RU" dirty="0" err="1" smtClean="0"/>
              <a:t>Пластовский</a:t>
            </a:r>
            <a:r>
              <a:rPr lang="ru-RU" dirty="0" smtClean="0"/>
              <a:t> район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868" y="285728"/>
            <a:ext cx="5111750" cy="585311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err="1" smtClean="0">
                <a:solidFill>
                  <a:srgbClr val="FFFF00"/>
                </a:solidFill>
              </a:rPr>
              <a:t>Павленковская</a:t>
            </a:r>
            <a:r>
              <a:rPr lang="ru-RU" sz="2000" dirty="0" smtClean="0">
                <a:solidFill>
                  <a:srgbClr val="FFFF00"/>
                </a:solidFill>
              </a:rPr>
              <a:t> модельная библиотека</a:t>
            </a:r>
            <a:endParaRPr lang="ru-RU" sz="2000" dirty="0">
              <a:solidFill>
                <a:srgbClr val="FFFF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H:\DCIM\102___02\IMG_012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142984"/>
            <a:ext cx="8286808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b="1" i="1" dirty="0" smtClean="0">
                <a:solidFill>
                  <a:srgbClr val="FFFF00"/>
                </a:solidFill>
              </a:rPr>
              <a:t>Село Борисовка.</a:t>
            </a:r>
          </a:p>
          <a:p>
            <a:r>
              <a:rPr lang="ru-RU" sz="2400" b="1" i="1" dirty="0" smtClean="0"/>
              <a:t>У домов, как у людей, есть своя душа и свое лицо, на котором отражается их внутренняя сущность.</a:t>
            </a:r>
            <a:endParaRPr lang="ru-RU" sz="2400" dirty="0" smtClean="0"/>
          </a:p>
          <a:p>
            <a:r>
              <a:rPr lang="ru-RU" sz="1800" dirty="0" smtClean="0"/>
              <a:t>Александр Дюма  </a:t>
            </a:r>
          </a:p>
          <a:p>
            <a:r>
              <a:rPr lang="ru-RU" sz="1800" dirty="0" smtClean="0"/>
              <a:t> 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H:\DCIM\107___07\IMG_053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52"/>
            <a:ext cx="3898907" cy="308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:\DCIM\107___07\IMG_054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571744"/>
            <a:ext cx="4214842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:\DCIM\107___07\IMG_055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143248"/>
            <a:ext cx="3786214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785794"/>
            <a:ext cx="2743200" cy="14287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>
                <a:solidFill>
                  <a:srgbClr val="FFFF00"/>
                </a:solidFill>
              </a:rPr>
              <a:t>Наш  край удивительно богатый и красивый.</a:t>
            </a:r>
            <a:r>
              <a:rPr lang="ru-RU" sz="2000" dirty="0" smtClean="0">
                <a:solidFill>
                  <a:srgbClr val="FFFF00"/>
                </a:solidFill>
              </a:rPr>
              <a:t/>
            </a:r>
            <a:br>
              <a:rPr lang="ru-RU" sz="2000" dirty="0" smtClean="0">
                <a:solidFill>
                  <a:srgbClr val="FFFF0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/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/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dirty="0" smtClean="0">
                <a:solidFill>
                  <a:srgbClr val="0070C0"/>
                </a:solidFill>
              </a:rPr>
              <a:t/>
            </a:r>
            <a:br>
              <a:rPr lang="ru-RU" sz="2000" dirty="0" smtClean="0">
                <a:solidFill>
                  <a:srgbClr val="0070C0"/>
                </a:solidFill>
              </a:rPr>
            </a:b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r>
              <a:rPr lang="ru-RU" sz="1600" dirty="0" smtClean="0"/>
              <a:t>Встречаются на нашей земле драгоценные и полудрагоценные камни</a:t>
            </a:r>
          </a:p>
          <a:p>
            <a:pPr>
              <a:buNone/>
            </a:pPr>
            <a:r>
              <a:rPr lang="ru-RU" sz="1600" b="1" dirty="0" smtClean="0"/>
              <a:t>МИНЕРАЛЫ \ ИЗБРАННЫЕ НАХОДКИ</a:t>
            </a:r>
            <a:endParaRPr lang="ru-RU" sz="1600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785786" y="1428736"/>
            <a:ext cx="2528878" cy="4748226"/>
          </a:xfrm>
        </p:spPr>
        <p:txBody>
          <a:bodyPr/>
          <a:lstStyle/>
          <a:p>
            <a:r>
              <a:rPr lang="ru-RU" sz="1600" b="1" dirty="0" smtClean="0"/>
              <a:t>Крепко полюбилась людям уральская сторонушка и стали они  в этих краях строить дома и дороги, и библиотеку так основано село Борисовка в 1828 году, переселенцами из Курской, Орловской и Тамбовской губернии.</a:t>
            </a:r>
          </a:p>
          <a:p>
            <a:endParaRPr lang="ru-RU" sz="1600" dirty="0" smtClean="0"/>
          </a:p>
          <a:p>
            <a:endParaRPr lang="ru-RU" dirty="0"/>
          </a:p>
        </p:txBody>
      </p:sp>
      <p:pic>
        <p:nvPicPr>
          <p:cNvPr id="6" name="Рисунок 5" descr="http://geo.web.ru/druza/l-Boris_D0199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714356"/>
            <a:ext cx="235745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romaska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702" y="5643578"/>
            <a:ext cx="12668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romaska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68" y="5214950"/>
            <a:ext cx="12668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Самоцветы под ногами: «Русская Бразилия» на Южном Урале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2357430"/>
            <a:ext cx="1975485" cy="132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romaska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4429132"/>
            <a:ext cx="12668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://geo.web.ru/druza/m-kinov_6_9744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00166" y="4714884"/>
            <a:ext cx="2684461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Берилл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72198" y="642918"/>
            <a:ext cx="1928826" cy="1743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фотография минерала Кианит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3438" y="4786322"/>
            <a:ext cx="1629410" cy="1629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romaska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2908" y="5500702"/>
            <a:ext cx="12668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370000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 В Борисовке «Лебединое озеро» 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Содержимое 4" descr="H:\DCIM\106___06\IMG_051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285728"/>
            <a:ext cx="5111750" cy="383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071678"/>
            <a:ext cx="3008313" cy="405448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 descr="H:\DCIM\106___06\IMG_050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071678"/>
            <a:ext cx="4429156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romaska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0892" y="4929198"/>
            <a:ext cx="12668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romaska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4071942"/>
            <a:ext cx="12668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Презентацию подготовила</a:t>
            </a:r>
            <a:endParaRPr lang="ru-RU" dirty="0"/>
          </a:p>
        </p:txBody>
      </p:sp>
      <p:pic>
        <p:nvPicPr>
          <p:cNvPr id="5" name="Содержимое 4" descr="C:\Documents and Settings\ГИВЦ\Рабочий стол\фото\105NIKON\DSCN111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785794"/>
            <a:ext cx="6215106" cy="4977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О.Л. Соколова</a:t>
            </a:r>
            <a:endParaRPr lang="ru-RU" sz="20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/>
            </a:r>
            <a:br>
              <a:rPr lang="ru-RU" i="1" dirty="0" smtClean="0"/>
            </a:br>
            <a:endParaRPr lang="ru-RU" dirty="0"/>
          </a:p>
        </p:txBody>
      </p:sp>
      <p:pic>
        <p:nvPicPr>
          <p:cNvPr id="9" name="Содержимое 8" descr="Группа: Училище 3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868" y="1285860"/>
            <a:ext cx="5111750" cy="383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8596" y="1428736"/>
            <a:ext cx="3008313" cy="4691063"/>
          </a:xfrm>
        </p:spPr>
        <p:txBody>
          <a:bodyPr>
            <a:normAutofit/>
          </a:bodyPr>
          <a:lstStyle/>
          <a:p>
            <a:r>
              <a:rPr lang="ru-RU" sz="2000" i="1" dirty="0" smtClean="0"/>
              <a:t>У детей бывают любимые игрушки, бывают у детей и любимые сказки, которые перечитывают много раз.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i="1" dirty="0" smtClean="0"/>
              <a:t>Одна из таких сказок «БАЗАР» Василия Николаевича Кузнецова</a:t>
            </a:r>
          </a:p>
          <a:p>
            <a:r>
              <a:rPr lang="ru-RU" sz="2000" i="1" dirty="0" smtClean="0"/>
              <a:t>О.Л.Соколова.</a:t>
            </a:r>
            <a:endParaRPr lang="ru-RU" sz="2000" dirty="0"/>
          </a:p>
        </p:txBody>
      </p:sp>
      <p:pic>
        <p:nvPicPr>
          <p:cNvPr id="7" name="Рисунок 6" descr="romaska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52"/>
            <a:ext cx="12668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romaska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5500702"/>
            <a:ext cx="12668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romaska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29520" y="5000636"/>
            <a:ext cx="12668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    </a:t>
            </a:r>
            <a:r>
              <a:rPr lang="ru-RU" sz="2800" dirty="0" smtClean="0">
                <a:solidFill>
                  <a:srgbClr val="FFFF00"/>
                </a:solidFill>
              </a:rPr>
              <a:t>Для нас это новая книжка</a:t>
            </a:r>
            <a:endParaRPr lang="ru-RU" sz="2800" b="1" dirty="0" smtClean="0">
              <a:solidFill>
                <a:srgbClr val="FFFF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ДЛ</a:t>
            </a:r>
            <a:endParaRPr lang="ru-RU" dirty="0"/>
          </a:p>
        </p:txBody>
      </p:sp>
      <p:pic>
        <p:nvPicPr>
          <p:cNvPr id="5" name="Рисунок 4" descr="H:\DCIM\101MSDCF\DSC0462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14290"/>
            <a:ext cx="400052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2770" name="Object 2"/>
          <p:cNvGraphicFramePr>
            <a:graphicFrameLocks noChangeAspect="1"/>
          </p:cNvGraphicFramePr>
          <p:nvPr/>
        </p:nvGraphicFramePr>
        <p:xfrm>
          <a:off x="3929058" y="1928802"/>
          <a:ext cx="4714879" cy="3383027"/>
        </p:xfrm>
        <a:graphic>
          <a:graphicData uri="http://schemas.openxmlformats.org/presentationml/2006/ole">
            <p:oleObj spid="_x0000_s32770" name="Слайд" r:id="rId4" imgW="4570530" imgH="3427618" progId="PowerPoint.Slide.12">
              <p:embed/>
            </p:oleObj>
          </a:graphicData>
        </a:graphic>
      </p:graphicFrame>
      <p:pic>
        <p:nvPicPr>
          <p:cNvPr id="8" name="Рисунок 7" descr="H:\DCIM\101MSDCF\DSC0460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2928934"/>
            <a:ext cx="3786214" cy="278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:\DCIM\101MSDCF\DSC0460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5244" y="3081334"/>
            <a:ext cx="3786214" cy="278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857232"/>
            <a:ext cx="3008313" cy="4071966"/>
          </a:xfrm>
        </p:spPr>
        <p:txBody>
          <a:bodyPr>
            <a:normAutofit fontScale="90000"/>
          </a:bodyPr>
          <a:lstStyle/>
          <a:p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dirty="0" smtClean="0"/>
              <a:t> В библиотеке прошла встреча с местной </a:t>
            </a:r>
            <a:br>
              <a:rPr lang="ru-RU" dirty="0" smtClean="0"/>
            </a:br>
            <a:r>
              <a:rPr lang="ru-RU" dirty="0" smtClean="0"/>
              <a:t>поэтессой  Тамарой </a:t>
            </a:r>
            <a:r>
              <a:rPr lang="ru-RU" dirty="0" err="1" smtClean="0"/>
              <a:t>Барейшиной</a:t>
            </a:r>
            <a:r>
              <a:rPr lang="ru-RU" dirty="0" smtClean="0"/>
              <a:t>, а маленькие читатели приготовили и прочитали ей стихи  детских поэтов   В.Кузнецова и Л.Преображенской  </a:t>
            </a:r>
            <a:r>
              <a:rPr lang="ru-RU" sz="1800" i="1" dirty="0" err="1" smtClean="0"/>
              <a:t>Т.С.Барейшина</a:t>
            </a:r>
            <a:r>
              <a:rPr lang="ru-RU" sz="1800" i="1" dirty="0" smtClean="0"/>
              <a:t> вторая слева</a:t>
            </a:r>
            <a:br>
              <a:rPr lang="ru-RU" sz="1800" i="1" dirty="0" smtClean="0"/>
            </a:br>
            <a:endParaRPr lang="ru-RU" sz="1800" i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Фотографии улиц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0034" y="4929198"/>
            <a:ext cx="3008313" cy="71437"/>
          </a:xfrm>
        </p:spPr>
        <p:txBody>
          <a:bodyPr>
            <a:normAutofit fontScale="25000" lnSpcReduction="20000"/>
          </a:bodyPr>
          <a:lstStyle/>
          <a:p>
            <a:endParaRPr lang="ru-RU" sz="1800" dirty="0" smtClean="0"/>
          </a:p>
          <a:p>
            <a:r>
              <a:rPr lang="ru-RU" sz="1800" dirty="0" smtClean="0"/>
              <a:t>                 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5" name="Рисунок 4" descr="H:\на флешку\122___01\IMG_166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285728"/>
            <a:ext cx="528641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romaska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29520" y="5000636"/>
            <a:ext cx="12668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romaska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5429264"/>
            <a:ext cx="12668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3008313" cy="116205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Благодарная память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5" name="Содержимое 4" descr="H:\DCIM\103NIKON\DSCN231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1071546"/>
            <a:ext cx="5111750" cy="383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8596" y="1428736"/>
            <a:ext cx="3008313" cy="4691063"/>
          </a:xfrm>
        </p:spPr>
        <p:txBody>
          <a:bodyPr>
            <a:normAutofit/>
          </a:bodyPr>
          <a:lstStyle/>
          <a:p>
            <a:r>
              <a:rPr lang="ru-RU" i="1" dirty="0" smtClean="0"/>
              <a:t>Эта весёлая сказка запомнилась мне на всю жизнь. Едва научившись читать, помчалась в библиотеку. Книг там было много и всё хотелось взять. Зачитанные, пухлые вызывали особый интерес. А сейчас автору сказки  «Базар» Василию Николаевичу Кузнецову исполнилось  122 года. А я прожила жизнь, сказка эта живёт и сейчас в моём сердце, она помогла пережить трудные военные годы.</a:t>
            </a:r>
            <a:endParaRPr lang="ru-RU" dirty="0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 smtClean="0"/>
              <a:t>Добрая память Василию Николаевичу Кузнецову.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solidFill>
                  <a:srgbClr val="FFFF00"/>
                </a:solidFill>
              </a:rPr>
              <a:t> </a:t>
            </a:r>
            <a:r>
              <a:rPr lang="ru-RU" dirty="0" smtClean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Из воспоминаний Лидии Степановны </a:t>
            </a:r>
            <a:r>
              <a:rPr lang="ru-RU" dirty="0" err="1" smtClean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Захарцевой</a:t>
            </a:r>
            <a:r>
              <a:rPr lang="ru-RU" dirty="0" smtClean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жительницы с.Борисовка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Родилась в 1940 в г. Челябинске улица Свободы №1</a:t>
            </a:r>
            <a:endParaRPr lang="ru-RU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Детство пришлось на военные годы. </a:t>
            </a:r>
          </a:p>
          <a:p>
            <a:endParaRPr lang="ru-RU" dirty="0" smtClean="0">
              <a:solidFill>
                <a:srgbClr val="FFFF00"/>
              </a:solidFill>
            </a:endParaRPr>
          </a:p>
          <a:p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7" name="Рисунок 6" descr="romaska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2330" y="1643050"/>
            <a:ext cx="12668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romaska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72396" y="285728"/>
            <a:ext cx="12668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romaska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58082" y="2428868"/>
            <a:ext cx="12668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romaska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24" y="3000372"/>
            <a:ext cx="12668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romaska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2330" y="928670"/>
            <a:ext cx="12668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romaska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5000636"/>
            <a:ext cx="12668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3008313" cy="116205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Книжка Василия Николаевича Кузнецова Базар - это событие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29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Ухода за мною не было. Всегда босиком. Я находила в этом одну из немногих забав. Бежишь по земле, а она разная или мягкая, или твёрдая в </a:t>
            </a:r>
            <a:r>
              <a:rPr lang="ru-RU" sz="29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галичках</a:t>
            </a:r>
            <a:r>
              <a:rPr lang="ru-RU" sz="29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или песочек. Всякую траву ели с соседскими ребятишками, с берёзовых дров пенки драли. Катались со стога, с небольшой крыши прыгали. Всегда в болячках коленки и локти. Не помню никаких запретов, только постоянно выгоняли на улицу. Игрушек не было. Откуда-то приносили показать большую куклу. Трогать не давали, через два дня унесли. Так же деревянную лошадку на колёсиках. И так же ненадолго – книжки</a:t>
            </a:r>
            <a:r>
              <a:rPr lang="ru-RU" sz="2900" dirty="0" smtClean="0"/>
              <a:t>.</a:t>
            </a:r>
          </a:p>
          <a:p>
            <a:pPr>
              <a:buNone/>
            </a:pPr>
            <a:r>
              <a:rPr lang="ru-RU" sz="2900" b="1" dirty="0" smtClean="0"/>
              <a:t>      Книжка Василия Николаевича Кузнецова «Базар» - это событие. Всё таки знали, чем порадовать. Жизнь  перевернулась ко мне нарядной стороной. Я кричала: «Курага – га – </a:t>
            </a:r>
            <a:r>
              <a:rPr lang="ru-RU" sz="2900" b="1" dirty="0" err="1" smtClean="0"/>
              <a:t>га</a:t>
            </a:r>
            <a:r>
              <a:rPr lang="ru-RU" sz="2900" b="1" dirty="0" smtClean="0"/>
              <a:t>!», верила, что кошка ходит на базар за картошкой, наряжала её тряпочками, </a:t>
            </a:r>
            <a:r>
              <a:rPr lang="ru-RU" b="1" dirty="0" smtClean="0"/>
              <a:t>бантиками.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8596" y="1500174"/>
            <a:ext cx="3008313" cy="4691063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>
                <a:solidFill>
                  <a:srgbClr val="FFFF00"/>
                </a:solidFill>
              </a:rPr>
              <a:t>Военные детские годы прошли, а воспоминания остались…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0" name="Рисунок 9" descr="http://1.bp.blogspot.com/-0EYWBPmQc6Y/UZZATdoT8RI/AAAAAAAALpw/mvMD0GFdF2c/s320/gilev-ris-3.jp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4786322"/>
            <a:ext cx="192882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E:\DCIM\107NIKON\DSCN147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714488"/>
            <a:ext cx="350046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57422" y="1371600"/>
            <a:ext cx="5000660" cy="771516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02" y="4286256"/>
            <a:ext cx="8643998" cy="2143140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chemeClr val="tx1"/>
                </a:solidFill>
              </a:rPr>
              <a:t>Театр книги «Из бабушкиного сундучка».  Руководитель </a:t>
            </a:r>
            <a:r>
              <a:rPr lang="ru-RU" sz="1400" dirty="0" err="1" smtClean="0">
                <a:solidFill>
                  <a:schemeClr val="tx1"/>
                </a:solidFill>
              </a:rPr>
              <a:t>Захарцева</a:t>
            </a:r>
            <a:r>
              <a:rPr lang="ru-RU" sz="1400" dirty="0" smtClean="0">
                <a:solidFill>
                  <a:schemeClr val="tx1"/>
                </a:solidFill>
              </a:rPr>
              <a:t> Лидия Степановна (с лева)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Учитель Ирина Михайловна Русина и дети младших классов, частые гости нашей библиотеки.</a:t>
            </a:r>
          </a:p>
          <a:p>
            <a:endParaRPr lang="ru-RU" sz="1400" dirty="0" smtClean="0">
              <a:solidFill>
                <a:srgbClr val="0070C0"/>
              </a:solidFill>
            </a:endParaRPr>
          </a:p>
          <a:p>
            <a:r>
              <a:rPr lang="ru-RU" sz="2000" dirty="0" smtClean="0">
                <a:solidFill>
                  <a:srgbClr val="FFFF00"/>
                </a:solidFill>
              </a:rPr>
              <a:t>Мы в Библиотеке</a:t>
            </a:r>
            <a:endParaRPr lang="ru-RU" sz="2000" dirty="0">
              <a:solidFill>
                <a:srgbClr val="FFFF00"/>
              </a:solidFill>
            </a:endParaRPr>
          </a:p>
        </p:txBody>
      </p:sp>
      <p:pic>
        <p:nvPicPr>
          <p:cNvPr id="4" name="Рисунок 3" descr="E:\DCIM\107NIKON\DSCN144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42852"/>
            <a:ext cx="6429420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romaska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00042"/>
            <a:ext cx="12668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romaska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29520" y="5429264"/>
            <a:ext cx="12668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28926" y="1371600"/>
            <a:ext cx="4286280" cy="105726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4714884"/>
            <a:ext cx="8715436" cy="1928826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tx1"/>
                </a:solidFill>
              </a:rPr>
              <a:t>Как здорово быть читателем!   </a:t>
            </a:r>
          </a:p>
          <a:p>
            <a:r>
              <a:rPr lang="ru-RU" sz="1800" dirty="0" smtClean="0">
                <a:solidFill>
                  <a:schemeClr val="tx1"/>
                </a:solidFill>
              </a:rPr>
              <a:t>Дети детского сада с воспитателями </a:t>
            </a:r>
            <a:r>
              <a:rPr lang="ru-RU" sz="1800" dirty="0" err="1" smtClean="0">
                <a:solidFill>
                  <a:schemeClr val="tx1"/>
                </a:solidFill>
              </a:rPr>
              <a:t>Логуновой</a:t>
            </a:r>
            <a:r>
              <a:rPr lang="ru-RU" sz="1800" dirty="0" smtClean="0">
                <a:solidFill>
                  <a:schemeClr val="tx1"/>
                </a:solidFill>
              </a:rPr>
              <a:t> О.Л. и </a:t>
            </a:r>
            <a:r>
              <a:rPr lang="ru-RU" sz="1800" dirty="0" err="1" smtClean="0">
                <a:solidFill>
                  <a:schemeClr val="tx1"/>
                </a:solidFill>
              </a:rPr>
              <a:t>Деревсковой</a:t>
            </a:r>
            <a:r>
              <a:rPr lang="ru-RU" sz="1800" dirty="0" smtClean="0">
                <a:solidFill>
                  <a:schemeClr val="tx1"/>
                </a:solidFill>
              </a:rPr>
              <a:t> М.П. </a:t>
            </a:r>
          </a:p>
          <a:p>
            <a:r>
              <a:rPr lang="ru-RU" sz="1800" dirty="0" smtClean="0">
                <a:solidFill>
                  <a:schemeClr val="tx1"/>
                </a:solidFill>
              </a:rPr>
              <a:t> пришли на утренник в библиотеку посмотреть кукольный театр</a:t>
            </a:r>
          </a:p>
          <a:p>
            <a:r>
              <a:rPr lang="ru-RU" sz="1800" dirty="0" smtClean="0">
                <a:solidFill>
                  <a:schemeClr val="tx1"/>
                </a:solidFill>
              </a:rPr>
              <a:t>По сказке В.Н. Кузнецова</a:t>
            </a: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E:\DCIM\107NIKON\DSCN147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214290"/>
            <a:ext cx="5940425" cy="445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romaska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571480"/>
            <a:ext cx="12668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romaska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0958" y="5572140"/>
            <a:ext cx="12668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1750</TotalTime>
  <Words>618</Words>
  <PresentationFormat>Экран (4:3)</PresentationFormat>
  <Paragraphs>114</Paragraphs>
  <Slides>23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Тема Office</vt:lpstr>
      <vt:lpstr>Слайд</vt:lpstr>
      <vt:lpstr>Слайд 1</vt:lpstr>
      <vt:lpstr>Село Борисовка, Пластовский район</vt:lpstr>
      <vt:lpstr>  </vt:lpstr>
      <vt:lpstr>Слайд 4</vt:lpstr>
      <vt:lpstr>  В библиотеке прошла встреча с местной  поэтессой  Тамарой Барейшиной, а маленькие читатели приготовили и прочитали ей стихи  детских поэтов   В.Кузнецова и Л.Преображенской  Т.С.Барейшина вторая слева </vt:lpstr>
      <vt:lpstr>Благодарная память</vt:lpstr>
      <vt:lpstr>Книжка Василия Николаевича Кузнецова Базар - это событие</vt:lpstr>
      <vt:lpstr>Слайд 8</vt:lpstr>
      <vt:lpstr>Слайд 9</vt:lpstr>
      <vt:lpstr>Театр книги</vt:lpstr>
      <vt:lpstr>Мне понравилась сказка </vt:lpstr>
      <vt:lpstr>С. Борисовка .  Детский сад «Солнышко». </vt:lpstr>
      <vt:lpstr> 2015 - год литературы </vt:lpstr>
      <vt:lpstr>Слайд 14</vt:lpstr>
      <vt:lpstr>   Жители села с удовольствием пользуются услугами библиотеки.</vt:lpstr>
      <vt:lpstr>   «Село своё считаю сердцем моей России необъятной и сколько здесь талантов рождено никто  не сосчитает…»      О. Л. Соколова</vt:lpstr>
      <vt:lpstr> Борисовка с каждым годом хорошеет и хорошеет.</vt:lpstr>
      <vt:lpstr>Детский сад «Солнышко»</vt:lpstr>
      <vt:lpstr>Самое чистое село</vt:lpstr>
      <vt:lpstr>Слайд 20</vt:lpstr>
      <vt:lpstr>  Наш  край удивительно богатый и красивый.    </vt:lpstr>
      <vt:lpstr> В Борисовке «Лебединое озеро» </vt:lpstr>
      <vt:lpstr>Презентацию подготовила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ИНТЕРЕСНОЕ ПОБЛИЗОСТИ Самоцветы под ногами</dc:title>
  <dc:creator>Ok</dc:creator>
  <cp:lastModifiedBy>Ok</cp:lastModifiedBy>
  <cp:revision>193</cp:revision>
  <dcterms:created xsi:type="dcterms:W3CDTF">2015-05-19T14:09:50Z</dcterms:created>
  <dcterms:modified xsi:type="dcterms:W3CDTF">2015-07-18T15:45:07Z</dcterms:modified>
</cp:coreProperties>
</file>